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E34C-83BF-45CE-CFB6-751A6E1A6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32AD2-A92B-A788-62D7-850DAC10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D4E05-DD97-DAB2-260D-7F6BB580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BFC1-3D7F-7F44-2999-E6A2063F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1FF68-7A58-E463-17F2-329125DE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DE09-231E-F3A0-0E2A-E0C11A89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891E9-4AE8-DB32-8C99-B850E107B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C52B8-E7A8-A76D-0262-2C9A5374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5A9C-1106-8E97-0935-CCCD23D2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01950-6E29-BF05-4BB7-DE8C4519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5A2DA7-01F4-A09C-EC95-7F1B2414F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A31ED-A077-D5C2-1532-62AC1AADF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737A-9A0D-F28D-20E4-A0F4C666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F1949-2981-B86C-6C1C-B9A7BBFF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F0C2-EFB0-AAC2-AA87-5A64BC94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1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1004-46C0-8C82-1471-0B835BA9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2167-2A95-D1F3-014E-21EC7F84A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A917F-3E45-3651-8E25-835EBA57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3DE7-0BF4-9E0D-EC43-E8E930F2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419F3-BCFF-7396-0806-17C2B4FD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0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F43F-8B47-1A0F-568B-F098B3A0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FB8E4-7072-595C-63F1-23E23D1BD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5B7F5-308B-82C4-CBA2-889C65EC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64C2-5157-3AA3-FA3F-C58C3563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C640-D3CF-9867-C87B-130C03B9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3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249C-EA4F-C2AD-8807-57D9BE43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C3C4E-E793-95E5-AB21-B6571E5BC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4F5EA-E630-EACD-8857-64A250103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A6D4A-0E83-C040-BE41-59582052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F090B-425C-CEC3-4579-AC3B0FC4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D7B29-304A-CFC5-E276-994EF8B5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0986-17A4-4A27-A213-8510AAB2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BF6AB-BAE5-4BF8-5048-41D1EFB5A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3D833-44F9-ED14-D3EF-E61DE15D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3DC04-9731-342D-CB7A-BC0DD4342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5C9DB-36F7-E3F9-27B3-435241617B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7E86A-E38E-9EE5-4069-D4147EAD0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A16D2-604A-A54D-E5B9-2BB901917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FCF39-1601-BAAA-7036-386AAA3C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1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C7A1-4F51-5E54-886E-908E1F03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464BF-9CA7-41A6-0571-AC50ED65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851F8-C65F-2384-1AC3-135BA8DA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BC0D2-3C55-E50F-891E-792A3E13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4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D9CA5-11F9-7D48-C5B0-29DCF0C9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0EA68-4CFF-9752-177D-A1D243FD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53B12-0B7D-57D1-D512-A06A443B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2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BC27-A135-CBBA-B4DF-C7054AB1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6BEA-39F4-6881-080B-007AA1869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DB7E8-EB6C-1E65-3010-D4601CA8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825A-CA6E-6F32-FFFA-1AA66180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A61BC-B841-45E6-7013-1C0E0D3C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8AC2E-DC4E-AE43-17E6-CDE76B0E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3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AAB6-5322-3091-89D4-7C85F627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D4C5E9-C681-173A-53BF-583B03B5D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5EB49-9931-9159-5A1D-EB5F06E3D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71A3A-AD19-42E8-121A-9C4DF319D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CB687-D625-2FF1-A4EB-C44D1C5F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F9201-205F-7325-9450-8E9EC616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9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0538B-528C-C849-7CC2-21DAAC7B6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7C5EA-E3D2-D9DA-B42B-55ADEBC8D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5CB76-4269-E81F-2A4D-8B06A7C04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A24FB-6898-4C81-B9C8-073EEAC28D4D}" type="datetimeFigureOut">
              <a:rPr lang="en-US" smtClean="0"/>
              <a:t>04-Oct-23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1ED04-BED0-EFD8-F51F-531E96B28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1C225-B423-3697-39F4-4931FC946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66028-929A-4C75-A217-5B6CD8967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2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B9A3-2963-B93D-C808-0BA9FD061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C2EBF-2981-01F5-CC1C-064B88621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4960-2F39-191F-B3F1-DEB2C790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9DDA-ED2C-1387-61CA-8B33C499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D79AF-A391-076A-13A2-301C0D63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4381-DBD7-2562-31F0-CD3E43E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88C9-9E7F-F1ED-73C4-07470F870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35576-F09A-2E89-0053-8DD4AE09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09"/>
            <a:ext cx="12192000" cy="63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B17A-D9FB-CC58-5968-669C2D44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47B1-B197-11E7-4E0A-0CD6BD2EB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2812-7E04-9C6D-5912-BD5A9C14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34"/>
            <a:ext cx="12192000" cy="62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2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FE12-6117-6AC5-241A-14F1D307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2BA0-5CD6-9F1A-F7C7-BEC135755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0CB72-9419-0DB6-AEE8-504DE298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46"/>
            <a:ext cx="12192000" cy="62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4BC0-AB8A-EBB1-53CC-5F43869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AFE1C-0FAB-87CA-F92D-709103E7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428A-8C1A-0910-03F0-0859FDEE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21C5-DF35-2CC1-AB32-E7DD745B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2D56-CA10-C9F7-0233-6EFC84F2F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69EFE-79CC-D9D2-3AD6-EE918FB1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7496" y="-103238"/>
            <a:ext cx="12959496" cy="69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9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C1E4-F9A7-3D02-E9A6-13F50DBE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EEDC3-7E0B-7196-7842-A1F4A5BE0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DD36D-E24F-D22D-7ACA-1B6C8CCA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987"/>
            <a:ext cx="12291559" cy="69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D4DB-6EF7-471B-0037-E85876DD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B08-6B1C-9573-A2BB-287899E03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3D0A7-3C45-4794-080D-68AB919D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09"/>
            <a:ext cx="12192000" cy="6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0065-3618-8DD5-F592-DC27DB10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3C03-971E-29DF-577E-D53F0721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9E1F9-FFAA-E2C2-AEA4-8A6A8328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681" y="0"/>
            <a:ext cx="1233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39BF-15A6-4B99-9641-D714129D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EA17-F481-367B-3B72-DB85A045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7FD25-B9D1-6929-8C82-D636234C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72E8-D329-A129-7AAC-5D39E602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152A-552C-711C-B384-2CD4267D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7A4B0-2059-9D1B-805B-43A717D6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338"/>
            <a:ext cx="12192000" cy="695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1DB4-D5E5-7F32-A410-E9485112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FF7D-EEB1-A542-37EB-12EF0AD9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E32DB-5BFE-D39C-C71A-A2E9B1EF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75AD-5401-6A9D-8601-4808FE75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02C5-D528-5B7E-B674-ACF98343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23CF9-F5D8-F311-8645-BD6168EF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</dc:title>
  <dc:creator>Muhammad Amin</dc:creator>
  <cp:lastModifiedBy>Muhammad Amin</cp:lastModifiedBy>
  <cp:revision>8</cp:revision>
  <dcterms:created xsi:type="dcterms:W3CDTF">2023-10-04T07:12:48Z</dcterms:created>
  <dcterms:modified xsi:type="dcterms:W3CDTF">2023-10-04T07:32:46Z</dcterms:modified>
</cp:coreProperties>
</file>